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928" y="3314954"/>
            <a:ext cx="6425184" cy="224561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856" y="5988304"/>
            <a:ext cx="5291327" cy="267335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952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2905" y="2459482"/>
            <a:ext cx="3288182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952" y="427735"/>
            <a:ext cx="6803135" cy="17109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952" y="2459482"/>
            <a:ext cx="6803135" cy="70576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073" y="9944862"/>
            <a:ext cx="2418892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952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2509" y="9944862"/>
            <a:ext cx="1738579" cy="5346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9040" cy="106893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2018-11-11T09:23:33Z</dcterms:created>
  <dcterms:modified xsi:type="dcterms:W3CDTF">2018-11-11T09:23:33Z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2015-05-02T00:00:00Z</vt:filetime>
  </property>
  <property fmtid="{D5CDD505-2E9C-101B-9397-08002B2CF9AE}" pid="3" name="LastSaved">
    <vt:filetime>2018-11-11T00:00:00Z</vt:filetime>
  </property>
</Properties>
</file>